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53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258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262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574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6104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44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63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639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21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77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25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2145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48260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79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04581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769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13737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889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49FDCA-D8FA-41CC-84D8-03B0F41B046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0CD61BD-3B7C-45A0-B6C3-7073EC5BC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2789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22087" y="714788"/>
            <a:ext cx="83150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47345" algn="ctr">
              <a:spcAft>
                <a:spcPts val="0"/>
              </a:spcAft>
            </a:pPr>
            <a:r>
              <a:rPr lang="ru-RU" sz="2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ПРОБЛЕМЫ ПРОГНОЗИРОВАНИЯ ДЕФОРМАЦИЙ ЗЕМНОЙ КОРЫ ПО ГЕОДЕЗИЧЕСКИМ НАБЛЮДЕНИЯМ</a:t>
            </a:r>
            <a:endParaRPr lang="ru-RU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75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428" y="387379"/>
            <a:ext cx="116195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400" indent="4320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Пятьдесят лет назад геофизики - сейсмологи были полны оптимистической уверенности, что в ближайшие 5 лет они научатся прогнозировать землетрясения. Были подмечены изменения самых разных параметров (доступных для измерений в то время) перед приходом землетрясений.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25400" indent="4320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целью прогнозирования учёные наблюдали ничтожные изменения наклона земной поверхности, колебания уровня грунтовых вод, прохождение сейсмических волн через земную кору (скорость и затухание), измеряли концентрацию газов, выходящих из земных недр.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ртинки по запросу землетряс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712" y="3523785"/>
            <a:ext cx="3657881" cy="2926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3823" y="3523785"/>
            <a:ext cx="3679904" cy="2926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922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6467" y="3958673"/>
            <a:ext cx="956402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347345" algn="ctr">
              <a:spcAft>
                <a:spcPts val="0"/>
              </a:spcAft>
            </a:pPr>
            <a:r>
              <a:rPr lang="ru-RU" sz="2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Велась статистическая обработка сейсмических событий по выделению предвестников землетрясений - </a:t>
            </a:r>
            <a:r>
              <a:rPr lang="ru-RU" sz="22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афтершоков</a:t>
            </a:r>
            <a:r>
              <a:rPr lang="ru-RU" sz="2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(малых землетрясений, предваряющих большие). Но их удавалось обнаружить только задним числом - уже после главного удара. До землетрясения никто с уверенностью не мог и сейчас не может сказать, что вот именно этот слабый толчок является предвестником удара стихии.</a:t>
            </a:r>
            <a:endParaRPr lang="ru-RU" sz="22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1400" y="724829"/>
            <a:ext cx="7494162" cy="2877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674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8634" y="698954"/>
            <a:ext cx="88615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347345" algn="ctr">
              <a:spcAft>
                <a:spcPts val="0"/>
              </a:spcAft>
            </a:pPr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Наиболее прямой метод измерения напряжений в твёрдой земной коре - можно сказать, по определению, то есть — по её деформации. Так что в качестве пружины - динамометра рассматривается сама земная кора.</a:t>
            </a:r>
            <a:endParaRPr lang="ru-RU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артинки по запросу деформация земной к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2678" y="2887661"/>
            <a:ext cx="8213414" cy="3156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8930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4029" y="583417"/>
            <a:ext cx="853811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геодинамического мониторинга на месторождениях для изучения динамики опасных процессов  позволит контролировать возникновение критических природных деформационных процессов на ранней стадии их развития и своевременно реагировать на потенциальную опасность возникновения геодинамических событий, принимать меры по возникновению экономического ущерба, выбора соответствующих конструктивных и технологических решений, компенсирующих опасные воздействия. </a:t>
            </a: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6092" y="3925228"/>
            <a:ext cx="3511120" cy="237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геодинамический мониторин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4433" y="4022911"/>
            <a:ext cx="3736201" cy="218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64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7190" y="707202"/>
            <a:ext cx="103000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Чем больше напряжение (удельная сила), тем больше упругая деформация коры. Регулярно измеряя с большой точностью положение точек, жёстко связанных с земной корой, можно с большой точностью регулярно (постоянно) вычислять изменение взаимного расположения точек, то есть, деформации (напряжения) земной коры в том или ином направлении.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Картинки по запросу деформация к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7186" y="2927621"/>
            <a:ext cx="6480018" cy="2982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049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2790" y="318690"/>
            <a:ext cx="92183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Нынешнее состояние космических технологий позволяет это сделать с нужной точностью, легко и дёшево. Для этого тем или иным методом периодически (с периодом в одну минуту, или даже, вообще, постоянно, непрерывно) определяется положение нужного количества точек на земной поверхности относительно нескольких искусственных спутников Земли, составляющих опорную координатную сеть, и координаты которых в каждый момент времени известны с большой точностью.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248" y="3199445"/>
            <a:ext cx="7483011" cy="3426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065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2224" y="758272"/>
            <a:ext cx="960863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347345" algn="just">
              <a:spcAft>
                <a:spcPts val="0"/>
              </a:spcAft>
            </a:pPr>
            <a:r>
              <a:rPr lang="ru-RU" sz="2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Сведения о положениях точек земной поверхности собираются со всей Земли (по крайней мере, из всей критических точек) и обрабатываются, подобно тому, как при вычислении прогноза погоды обрабатываются данные о состоянии атмосферы во множестве точек на земной поверхности (на метеостанциях) и в атмосфере.</a:t>
            </a: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397" y="2804380"/>
            <a:ext cx="4996288" cy="3672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41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1489" y="2967335"/>
            <a:ext cx="9349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СПАСИБО ЗА ВНИМАНИЕ!!!</a:t>
            </a:r>
            <a:endParaRPr lang="ru-RU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08417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402</Words>
  <Application>Microsoft Office PowerPoint</Application>
  <PresentationFormat>Произвольный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Сектор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Aidana_A</dc:creator>
  <cp:lastModifiedBy>Ganat</cp:lastModifiedBy>
  <cp:revision>4</cp:revision>
  <dcterms:created xsi:type="dcterms:W3CDTF">2017-11-21T17:43:19Z</dcterms:created>
  <dcterms:modified xsi:type="dcterms:W3CDTF">2020-09-09T06:13:59Z</dcterms:modified>
</cp:coreProperties>
</file>